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abbf26e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abbf26e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abbf26e6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abbf26e6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abbf26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abbf26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abbf26e6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abbf26e6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abbf26e6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abbf26e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abbf26e6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abbf26e6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abbf26e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abbf26e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abbf26e6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abbf26e6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abbf26e6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abbf26e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abbf26e6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abbf26e6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abbf26e6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abbf26e6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abbf26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abbf26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abbf26e6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abbf26e6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abbf26e6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abbf26e6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abbf26e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abbf26e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abbf26e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abbf26e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abbf26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abbf26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abbf26e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abbf26e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abbf26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abbf26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abbf26e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abbf26e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abbf26e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abbf26e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EAD3"/>
            </a:gs>
            <a:gs pos="100000">
              <a:srgbClr val="F4CCCC"/>
            </a:gs>
          </a:gsLst>
          <a:lin ang="2700006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0" y="0"/>
            <a:ext cx="8855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FF00"/>
            </a:gs>
            <a:gs pos="100000">
              <a:srgbClr val="1155CC"/>
            </a:gs>
          </a:gsLst>
          <a:lin ang="2700006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3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00000">
              <a:srgbClr val="FF9900"/>
            </a:gs>
          </a:gsLst>
          <a:lin ang="2700006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01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rgbClr val="FF9900"/>
            </a:gs>
          </a:gsLst>
          <a:lin ang="2700006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550"/>
            <a:ext cx="8839200" cy="425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rgbClr val="9900FF"/>
            </a:gs>
          </a:gsLst>
          <a:lin ang="2700006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4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rgbClr val="00FF00"/>
            </a:gs>
          </a:gsLst>
          <a:lin ang="2700006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41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A86E8"/>
            </a:gs>
            <a:gs pos="100000">
              <a:srgbClr val="FF0000"/>
            </a:gs>
          </a:gsLst>
          <a:lin ang="2700006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1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FF00"/>
            </a:gs>
            <a:gs pos="100000">
              <a:srgbClr val="FF0000"/>
            </a:gs>
          </a:gsLst>
          <a:lin ang="2700006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AA84F"/>
            </a:gs>
            <a:gs pos="100000">
              <a:srgbClr val="4A86E8"/>
            </a:gs>
          </a:gsLst>
          <a:lin ang="2700006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AA84F"/>
            </a:gs>
            <a:gs pos="100000">
              <a:srgbClr val="00FF00"/>
            </a:gs>
          </a:gsLst>
          <a:lin ang="2700006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13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00000">
              <a:srgbClr val="00FF00"/>
            </a:gs>
          </a:gsLst>
          <a:lin ang="2700006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38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00000">
              <a:srgbClr val="38761D"/>
            </a:gs>
          </a:gsLst>
          <a:lin ang="2700006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70" y="0"/>
            <a:ext cx="85256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00000">
              <a:srgbClr val="3C78D8"/>
            </a:gs>
          </a:gsLst>
          <a:lin ang="2700006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5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100000">
              <a:srgbClr val="3C78D8"/>
            </a:gs>
          </a:gsLst>
          <a:lin ang="2700006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8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100000">
              <a:srgbClr val="FF9900"/>
            </a:gs>
          </a:gsLst>
          <a:lin ang="2700006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698"/>
            <a:ext cx="9144001" cy="485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64D79"/>
            </a:gs>
            <a:gs pos="100000">
              <a:srgbClr val="6AA84F"/>
            </a:gs>
          </a:gsLst>
          <a:lin ang="2700006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6637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D85C6"/>
            </a:gs>
            <a:gs pos="100000">
              <a:srgbClr val="6AA84F"/>
            </a:gs>
          </a:gsLst>
          <a:lin ang="2700006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82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rgbClr val="6AA84F"/>
            </a:gs>
          </a:gsLst>
          <a:lin ang="2700006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" y="0"/>
            <a:ext cx="8760775" cy="5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900FF"/>
            </a:gs>
            <a:gs pos="100000">
              <a:srgbClr val="FFFF00"/>
            </a:gs>
          </a:gsLst>
          <a:lin ang="2700006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06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rgbClr val="9900FF"/>
            </a:gs>
          </a:gsLst>
          <a:lin ang="2700006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9999"/>
            </a:gs>
            <a:gs pos="100000">
              <a:srgbClr val="6FA8DC"/>
            </a:gs>
          </a:gsLst>
          <a:lin ang="2700006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25" y="152400"/>
            <a:ext cx="79970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27BA0"/>
            </a:gs>
            <a:gs pos="100000">
              <a:srgbClr val="4A86E8"/>
            </a:gs>
          </a:gsLst>
          <a:lin ang="2700006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9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